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679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21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2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57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5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19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21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64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65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86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3C6F1-B97E-405D-B074-C13C5F3F13D9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584BC-E268-47FD-B281-9C027A880B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30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600635"/>
              </p:ext>
            </p:extLst>
          </p:nvPr>
        </p:nvGraphicFramePr>
        <p:xfrm>
          <a:off x="21182" y="0"/>
          <a:ext cx="908732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Слайд Microsoft PowerPoint 97-2003" r:id="rId3" imgW="4607127" imgH="3456476" progId="PowerPoint.Slide.8">
                  <p:embed/>
                </p:oleObj>
              </mc:Choice>
              <mc:Fallback>
                <p:oleObj name="Слайд Microsoft PowerPoint 97-2003" r:id="rId3" imgW="4607127" imgH="3456476" progId="PowerPoint.Slid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2" y="0"/>
                        <a:ext cx="9087322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156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377215"/>
              </p:ext>
            </p:extLst>
          </p:nvPr>
        </p:nvGraphicFramePr>
        <p:xfrm>
          <a:off x="20717" y="0"/>
          <a:ext cx="9087787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Слайд Microsoft PowerPoint 97-2003" r:id="rId3" imgW="4646601" imgH="3483837" progId="PowerPoint.Slide.8">
                  <p:embed/>
                </p:oleObj>
              </mc:Choice>
              <mc:Fallback>
                <p:oleObj name="Слайд Microsoft PowerPoint 97-2003" r:id="rId3" imgW="4646601" imgH="3483837" progId="PowerPoint.Slid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7" y="0"/>
                        <a:ext cx="9087787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76522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Слайд Microsoft PowerPoint 97-2003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YURI</dc:creator>
  <cp:lastModifiedBy>YURI</cp:lastModifiedBy>
  <cp:revision>1</cp:revision>
  <dcterms:created xsi:type="dcterms:W3CDTF">2013-12-05T07:09:00Z</dcterms:created>
  <dcterms:modified xsi:type="dcterms:W3CDTF">2013-12-05T07:10:55Z</dcterms:modified>
</cp:coreProperties>
</file>